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3" r:id="rId9"/>
    <p:sldId id="265" r:id="rId10"/>
    <p:sldId id="264" r:id="rId11"/>
    <p:sldId id="277" r:id="rId12"/>
    <p:sldId id="278" r:id="rId13"/>
    <p:sldId id="266" r:id="rId14"/>
    <p:sldId id="267" r:id="rId15"/>
    <p:sldId id="279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60" y="3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 algn="just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170598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03598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nology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126609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7800" y="5013325"/>
            <a:ext cx="2759251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0" dirty="0" smtClean="0">
                <a:latin typeface="Times New Roman"/>
                <a:cs typeface="Times New Roman"/>
              </a:rPr>
              <a:t>목표와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문제점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Times New Roman"/>
                <a:cs typeface="Times New Roman"/>
              </a:rPr>
              <a:t>철강 표면 촬영 및 </a:t>
            </a:r>
            <a:r>
              <a:rPr lang="en-US" altLang="ko-KR" sz="100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모델로 데이터 전송용 </a:t>
            </a:r>
            <a:r>
              <a:rPr lang="en-US" altLang="ko-KR" sz="1000" dirty="0" smtClean="0">
                <a:latin typeface="Times New Roman"/>
                <a:cs typeface="Times New Roman"/>
              </a:rPr>
              <a:t>App </a:t>
            </a:r>
            <a:r>
              <a:rPr lang="ko-KR" altLang="en-US" sz="1000" dirty="0" smtClean="0">
                <a:latin typeface="Times New Roman"/>
                <a:cs typeface="Times New Roman"/>
              </a:rPr>
              <a:t>제작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Times New Roman"/>
                <a:cs typeface="Times New Roman"/>
              </a:rPr>
              <a:t>성능을 올리기 위한 이미지 편집 기능 제작</a:t>
            </a:r>
            <a:r>
              <a:rPr lang="en-US" altLang="ko-KR" sz="1000" dirty="0" smtClean="0">
                <a:latin typeface="Times New Roman"/>
                <a:cs typeface="Times New Roman"/>
              </a:rPr>
              <a:t/>
            </a:r>
            <a:br>
              <a:rPr lang="en-US" altLang="ko-KR" sz="1000" dirty="0" smtClean="0">
                <a:latin typeface="Times New Roman"/>
                <a:cs typeface="Times New Roman"/>
              </a:rPr>
            </a:br>
            <a:r>
              <a:rPr lang="en-US" altLang="ko-KR" sz="1000" u="sng" dirty="0" smtClean="0">
                <a:latin typeface="Times New Roman"/>
                <a:cs typeface="Times New Roman"/>
              </a:rPr>
              <a:t>(Framework</a:t>
            </a:r>
            <a:r>
              <a:rPr lang="ko-KR" altLang="en-US" sz="1000" u="sng" dirty="0" smtClean="0">
                <a:latin typeface="Times New Roman"/>
                <a:cs typeface="Times New Roman"/>
              </a:rPr>
              <a:t>에서 </a:t>
            </a:r>
            <a:r>
              <a:rPr lang="ko-KR" altLang="en-US" sz="1000" u="sng" dirty="0" err="1" smtClean="0">
                <a:latin typeface="Times New Roman"/>
                <a:cs typeface="Times New Roman"/>
              </a:rPr>
              <a:t>미제공</a:t>
            </a:r>
            <a:r>
              <a:rPr lang="en-US" altLang="ko-KR" sz="1000" u="sng" dirty="0" smtClean="0">
                <a:latin typeface="Times New Roman"/>
                <a:cs typeface="Times New Roman"/>
              </a:rPr>
              <a:t>)</a:t>
            </a: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0" dirty="0" smtClean="0">
                <a:latin typeface="Times New Roman"/>
                <a:cs typeface="Times New Roman"/>
              </a:rPr>
              <a:t>해결 후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효과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6840" y="669925"/>
            <a:ext cx="4642765" cy="3526959"/>
            <a:chOff x="461643" y="746125"/>
            <a:chExt cx="3805557" cy="313497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3" y="746125"/>
              <a:ext cx="3805557" cy="294526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44676" y="3703281"/>
              <a:ext cx="994916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805799" y="691116"/>
            <a:ext cx="2032671" cy="3518275"/>
            <a:chOff x="4734672" y="746125"/>
            <a:chExt cx="1666128" cy="312725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4672" y="746125"/>
              <a:ext cx="1666128" cy="284963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750333" y="3695562"/>
              <a:ext cx="163480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촬영된 이미지에서 배경을 제거하는 중인 모습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51596" y="713358"/>
            <a:ext cx="2045202" cy="3483527"/>
            <a:chOff x="7010400" y="742784"/>
            <a:chExt cx="1676400" cy="309637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400" y="742784"/>
              <a:ext cx="1676400" cy="28457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521427" y="3661335"/>
              <a:ext cx="536351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결과 이미지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823" y="4295360"/>
            <a:ext cx="9009177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이 서비스를 실제 현장에 적용했을 때를 가정해 </a:t>
            </a:r>
            <a:r>
              <a:rPr lang="ko-KR" altLang="en-US" sz="1000" u="sng" dirty="0" smtClean="0"/>
              <a:t>이미지 데이터가 아닌 철강을 촬영한 사진을 </a:t>
            </a:r>
            <a:r>
              <a:rPr lang="en-US" altLang="ko-KR" sz="1000" u="sng" dirty="0" smtClean="0"/>
              <a:t>AI </a:t>
            </a:r>
            <a:r>
              <a:rPr lang="ko-KR" altLang="en-US" sz="1000" u="sng" dirty="0" smtClean="0"/>
              <a:t>모델로 전송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 과정에서 </a:t>
            </a:r>
            <a:r>
              <a:rPr lang="ko-KR" altLang="en-US" sz="1000" u="sng" dirty="0" smtClean="0"/>
              <a:t>바닥과 철강 사이의 </a:t>
            </a:r>
            <a:r>
              <a:rPr lang="en-US" altLang="ko-KR" sz="1000" u="sng" dirty="0" smtClean="0"/>
              <a:t>edge</a:t>
            </a:r>
            <a:r>
              <a:rPr lang="ko-KR" altLang="en-US" sz="1000" u="sng" dirty="0" smtClean="0"/>
              <a:t>를 결함으로 인식</a:t>
            </a:r>
            <a:r>
              <a:rPr lang="ko-KR" altLang="en-US" sz="1000" dirty="0" smtClean="0"/>
              <a:t>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성능이 크게 떨어졌습니다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해당 문제는 </a:t>
            </a:r>
            <a:r>
              <a:rPr lang="ko-KR" altLang="en-US" sz="1000" u="sng" dirty="0" smtClean="0"/>
              <a:t>배경을 제거하는 기능을 직접 만들어</a:t>
            </a:r>
            <a:r>
              <a:rPr lang="en-US" altLang="ko-KR" sz="1000" u="sng" dirty="0" smtClean="0"/>
              <a:t>(Framework </a:t>
            </a:r>
            <a:r>
              <a:rPr lang="ko-KR" altLang="en-US" sz="1000" u="sng" dirty="0" err="1" smtClean="0"/>
              <a:t>미제공</a:t>
            </a:r>
            <a:r>
              <a:rPr lang="en-US" altLang="ko-KR" sz="1000" u="sng" dirty="0" smtClean="0"/>
              <a:t>)</a:t>
            </a:r>
            <a:r>
              <a:rPr lang="ko-KR" altLang="en-US" sz="1000" dirty="0" smtClean="0"/>
              <a:t> 다시 </a:t>
            </a:r>
            <a:r>
              <a:rPr lang="ko-KR" altLang="en-US" sz="1000" u="sng" dirty="0" smtClean="0"/>
              <a:t>기존의 성능</a:t>
            </a:r>
            <a:r>
              <a:rPr lang="en-US" altLang="ko-KR" sz="1000" u="sng" dirty="0" smtClean="0"/>
              <a:t>(90% </a:t>
            </a:r>
            <a:r>
              <a:rPr lang="ko-KR" altLang="en-US" sz="1000" u="sng" dirty="0" smtClean="0"/>
              <a:t>이상</a:t>
            </a:r>
            <a:r>
              <a:rPr lang="en-US" altLang="ko-KR" sz="1000" u="sng" dirty="0" smtClean="0"/>
              <a:t>)</a:t>
            </a:r>
            <a:r>
              <a:rPr lang="ko-KR" altLang="en-US" sz="1000" u="sng" dirty="0" smtClean="0"/>
              <a:t>으로 복구하여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898525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검출 결과를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에 저장할 땐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JPA</a:t>
            </a:r>
            <a:r>
              <a:rPr lang="ko-KR" altLang="en-US" sz="1000" dirty="0" smtClean="0"/>
              <a:t>를 이용한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서버를 통하여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에 접근하도록 계획하고 직접 서버를 구축하였습니다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필요한 기능이 적은데 </a:t>
            </a:r>
            <a:r>
              <a:rPr lang="en-US" altLang="ko-KR" sz="1000" u="sng" dirty="0" smtClean="0"/>
              <a:t>API </a:t>
            </a:r>
            <a:r>
              <a:rPr lang="ko-KR" altLang="en-US" sz="1000" u="sng" dirty="0" smtClean="0"/>
              <a:t>서버를 만든다는 것은 매우 비효율적</a:t>
            </a:r>
            <a:r>
              <a:rPr lang="ko-KR" altLang="en-US" sz="1000" dirty="0" smtClean="0"/>
              <a:t>이라는 것을 알고 있지만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뒤에 언급할 </a:t>
            </a: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가지의 이유로 </a:t>
            </a:r>
            <a:r>
              <a:rPr lang="en-US" altLang="ko-KR" sz="1000" u="sng" dirty="0" smtClean="0"/>
              <a:t>JPA</a:t>
            </a:r>
            <a:r>
              <a:rPr lang="ko-KR" altLang="en-US" sz="1000" u="sng" dirty="0" smtClean="0"/>
              <a:t>를 이용하는 서버의 구축을 계획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u="sng" dirty="0" smtClean="0"/>
              <a:t>배포 이후 사용중인 결함 촬영용 </a:t>
            </a:r>
            <a:r>
              <a:rPr lang="en-US" altLang="ko-KR" sz="1000" u="sng" dirty="0" smtClean="0"/>
              <a:t>App</a:t>
            </a:r>
            <a:r>
              <a:rPr lang="ko-KR" altLang="en-US" sz="1000" u="sng" dirty="0" smtClean="0"/>
              <a:t>의 업데이트가 쉽지 않을 것</a:t>
            </a:r>
            <a:r>
              <a:rPr lang="ko-KR" altLang="en-US" sz="1000" dirty="0" smtClean="0"/>
              <a:t>이라는 점</a:t>
            </a:r>
            <a:r>
              <a:rPr lang="en-US" altLang="ko-KR" sz="1000" dirty="0" smtClean="0"/>
              <a:t>, </a:t>
            </a:r>
            <a:r>
              <a:rPr lang="ko-KR" altLang="en-US" sz="1000" u="sng" smtClean="0"/>
              <a:t>초기 구축 이후에는 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그리고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테이블 구조 </a:t>
            </a:r>
            <a:r>
              <a:rPr lang="ko-KR" altLang="en-US" sz="1000" dirty="0"/>
              <a:t>변경과 같은 </a:t>
            </a:r>
            <a:r>
              <a:rPr lang="ko-KR" altLang="en-US" sz="1000" u="sng" dirty="0" smtClean="0"/>
              <a:t>기능의 유지보수 </a:t>
            </a:r>
            <a:r>
              <a:rPr lang="ko-KR" altLang="en-US" sz="1000" u="sng" dirty="0"/>
              <a:t>관점에서 굉장히 효과적일 것</a:t>
            </a:r>
            <a:r>
              <a:rPr lang="ko-KR" altLang="en-US" sz="1000" dirty="0"/>
              <a:t>이라는 </a:t>
            </a:r>
            <a:r>
              <a:rPr lang="ko-KR" altLang="en-US" sz="1000" dirty="0" smtClean="0"/>
              <a:t>점입니다</a:t>
            </a:r>
            <a:r>
              <a:rPr lang="en-US" altLang="ko-KR" sz="1000" dirty="0" smtClean="0"/>
              <a:t>. </a:t>
            </a:r>
            <a:endParaRPr lang="en-US" altLang="ko-KR" sz="1000" u="sng" dirty="0" smtClean="0"/>
          </a:p>
        </p:txBody>
      </p:sp>
    </p:spTree>
    <p:extLst>
      <p:ext uri="{BB962C8B-B14F-4D97-AF65-F5344CB8AC3E}">
        <p14:creationId xmlns:p14="http://schemas.microsoft.com/office/powerpoint/2010/main" val="22983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</TotalTime>
  <Words>1299</Words>
  <Application>Microsoft Office PowerPoint</Application>
  <PresentationFormat>사용자 지정</PresentationFormat>
  <Paragraphs>262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Smart Factory – Capturing</vt:lpstr>
      <vt:lpstr>PowerPoint 프레젠테이션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132</cp:revision>
  <cp:lastPrinted>2024-07-31T02:53:44Z</cp:lastPrinted>
  <dcterms:created xsi:type="dcterms:W3CDTF">2024-07-30T05:28:41Z</dcterms:created>
  <dcterms:modified xsi:type="dcterms:W3CDTF">2024-07-31T12:22:30Z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